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5" r:id="rId4"/>
    <p:sldId id="262" r:id="rId5"/>
    <p:sldId id="266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1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5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0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0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9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3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6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1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2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2372-7943-4662-984C-351816421B4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F627-4A82-4033-8BA4-609A4CF5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Image result for ‫پس زمینه ی زیبا برای پاورپوینت‬‎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435" y="353461"/>
            <a:ext cx="7597588" cy="560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2  Sina" panose="00000700000000000000" pitchFamily="2" charset="-78"/>
              </a:rPr>
              <a:t>ستون دین (10)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وقت دیدار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گویا از آسمان آتش می بارد. زمین مثل تنور داغ و سوزان است. چند روزی است که در محاصره اند و دشمن نمی گذارد از رود فرات آبی بردارند. حالا تشنگی خودش را بیشتر نشان می دهد و تحمل آن در این گرمای طاقت فرسا سخت و جانکاه شده است.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اندک اندک یاران شجاع و با ایمان امام حسین علیه السلام، با عشق به شهادت به میدان نبرد می روند و پس از نبردی دلاورانه، به شهادت می رسند.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541" y="1399053"/>
            <a:ext cx="3697940" cy="455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Rectangle 4"/>
          <p:cNvSpPr/>
          <p:nvPr/>
        </p:nvSpPr>
        <p:spPr>
          <a:xfrm>
            <a:off x="717176" y="360210"/>
            <a:ext cx="6096000" cy="61375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خورشید که به میانه آسمان می رسد، یکی از یاران حضرت پیش می آید: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وقت نماز است. دوست دارم پیش از شهادت با شما نماز بگزارم.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2  Koodak" panose="000007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امام با لبخندی دلنشین می فرماید: نماز را یاد کردی، خداوند تو را از نمازگزاران قرار دهد.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اللّه اکبر، اللّه اکبر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…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فرزند امام ((علی اکبر)) اذان میگوید و سپس نماز پرشکوه ظهر عاشورا آغاز می شود.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امام با عده ای اندک از اصحاب به نماز می ایستد و چند تن از یاران نیز برای محافظت از نمازگزاران در برابر آنها صف می کشند.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697" y="-1"/>
            <a:ext cx="522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1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5880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3" name="Rectangle 2"/>
          <p:cNvSpPr/>
          <p:nvPr/>
        </p:nvSpPr>
        <p:spPr>
          <a:xfrm>
            <a:off x="952499" y="4176296"/>
            <a:ext cx="10287000" cy="168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امام باقر علیه السلام درباره ارزش نماز اول وقت می فرماید: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نمازی که در اول وقت خوانده شود، به صورتی درخشان به سوی صاحبش برمی گردد 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و می گوید: تو مرا خوب حفظ کردی، خداوند هم تو را حفظ کند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205224"/>
            <a:ext cx="6096000" cy="1680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خوب گوش کن! می شنوی؟ </a:t>
            </a:r>
            <a:r>
              <a:rPr lang="fa-I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…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حَیَّ عَلَی الصَّلاِة؛ بشتاب به سوی نماز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حَیَّ عَلَی الفَلاحِ؛ بشتاب به سوی رستگاری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306" y="2091036"/>
            <a:ext cx="6494929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آیا شایسته است هنگامی که خداوند ما را به گفتگوی با خود می خواند و اجازه مناجات با خود را به ما می دهد، ما کار دیگری را ترجیح دهیم؟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841" y="205224"/>
            <a:ext cx="3415553" cy="358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21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4598895" y="2080018"/>
            <a:ext cx="7180729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پیامبر اکرم فرموده است: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پروردگارتان می فرماید: هر کس به نمازهای پنچ گانه اش اهمیت دهد و آنها را در وقت خود بخواند، من قول می دهم در روزی که به ملاقات من می آید او را به بهشت ببرم.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282" y="306542"/>
            <a:ext cx="7100047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کسی که نمازش را بدون دلیل به تأخیر بیندازد، دعوت خداوند در برپایی نماز را سبک شمرده و به آن بی احترامی کرده است. نماز اول وقت موجب نزدیکی هرچه بیشتر انسان به خداوند و دوری از شیطان می شود.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" y="2634279"/>
            <a:ext cx="3200399" cy="383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1642171" y="3644957"/>
            <a:ext cx="10419026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بر پا داشتن درست و به موقع نماز، باعث می شود انسان از گناهان و زشتی ها دور شود. هر قدر انسان از گناه دور شود به بهشت نزدیک تر می شود.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552143" y="103618"/>
            <a:ext cx="12613340" cy="337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شاید از خودمان بپرسیم چگونه چنین چیزی ممکن است؟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پاسخ این سؤال را می توانیم در قرآن کریم ببینیم: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2  Koodak" panose="000007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وَ اَقِمِ الصَّلاةَ                                                          </a:t>
            </a:r>
            <a:r>
              <a:rPr lang="fa-IR" sz="2800" dirty="0">
                <a:solidFill>
                  <a:srgbClr val="538135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 و نماز را به پا دار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اِنَّ الصَّلاةَ تَنهی عَنِ الفَحشاءِ وَ المُنکَرِ                      </a:t>
            </a:r>
            <a:r>
              <a:rPr lang="fa-IR" sz="2800" dirty="0">
                <a:solidFill>
                  <a:srgbClr val="538135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که بدون شک نماز از گناهان و زشتی ها باز می دارد</a:t>
            </a:r>
            <a:endParaRPr lang="en-US" sz="2800" dirty="0">
              <a:solidFill>
                <a:srgbClr val="538135"/>
              </a:solidFill>
              <a:latin typeface="Calibri" panose="020F0502020204030204" pitchFamily="34" charset="0"/>
              <a:ea typeface="Calibri" panose="020F0502020204030204" pitchFamily="34" charset="0"/>
              <a:cs typeface="2  Koodak" panose="00000700000000000000" pitchFamily="2" charset="-78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solidFill>
                  <a:srgbClr val="538135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                             </a:t>
            </a: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2  Koodak" panose="00000700000000000000" pitchFamily="2" charset="-78"/>
              </a:rPr>
              <a:t>سوره عنکبوت، آیه 45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3" y="4457511"/>
            <a:ext cx="2594773" cy="226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5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472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2  Koodak</vt:lpstr>
      <vt:lpstr>2  Sina</vt:lpstr>
      <vt:lpstr>Arial</vt:lpstr>
      <vt:lpstr>Calibri</vt:lpstr>
      <vt:lpstr>Calibri Light</vt:lpstr>
      <vt:lpstr>Sakkal Majalla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SaBa User</cp:lastModifiedBy>
  <cp:revision>27</cp:revision>
  <dcterms:created xsi:type="dcterms:W3CDTF">2015-11-24T07:31:00Z</dcterms:created>
  <dcterms:modified xsi:type="dcterms:W3CDTF">2023-11-29T03:00:30Z</dcterms:modified>
</cp:coreProperties>
</file>